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12AF9E-D4BD-4A3C-A1B8-CE493D407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217A6B4-7AF3-4607-9F1E-5811766BA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F5B93D-C291-4F76-AD70-1AF351D4D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FC7347-F8CC-4B28-9934-B31DBFD7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7A7738-479B-421F-A5C2-B924159C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731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77CD87-E801-499D-99C5-B50669C03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9ECD587-DF54-4EAE-86A8-6E84C5DBB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DE432A7-DB15-466D-877F-617C5A11B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3F5FD1-B76F-40A7-93E9-DB109D098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99EA18-9292-46E6-9D08-2ABFF8205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068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F0D106F-1E51-48F8-A2BA-CF0CB908F4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07A7992-852A-446D-ABBC-6480DAC52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549D3D-1CFE-4753-BF6A-4177B94E5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336C70-689F-4842-94AA-B3BD9CB0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324EC9-D78B-4986-9BD4-A35D6206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064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8D745E-8396-4693-A577-32759C1A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F2D498-E36D-4654-8089-A533F42AD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916CF6-2488-4154-8FDD-26EC7A35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AFC03F6-0D29-4B8F-8242-CDC229EC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ECAFAF-82FF-468F-964F-CFF5B15B2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483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D2259D-841A-474F-B05E-D4BA3D462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57D7B12-9F99-4727-92A1-C72524D30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8AD31D-356E-4EDB-BB61-A2E7597C5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795400-1BB2-4900-A7D9-32CAC3AC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1D2B4D-B1FE-4BF1-AEDA-70ADF4E3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491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CBF363-C549-4916-BE86-D4FBA3390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8D686E-929F-41D0-AFEC-652F82005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1143B7-C728-41E0-8F20-D9D6F7F2E0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C66C062-C12B-416E-837A-240D66B2F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FC9D692-8FB4-44C7-95BA-BA8CF0B47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DD27CC-FAF5-4F57-A204-AD9A735C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587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95685D-7ED8-4E57-BEE5-42CAC579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1C58A92-37A2-465B-A138-81BBD72C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D3B05BD-AAB9-416C-A8E3-DCC1EDE7E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B49079D-7B4A-41AB-B1D0-69C8352C2C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2C242CE-00F5-4297-84DD-D94FCDC1A0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7A049F5-FA81-4539-9668-F5763C420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516750D-72BD-438F-9ADA-C1E4BE15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CAC4220-1E95-48F8-B2D9-4A38D334D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707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0AE052-CA72-4EA4-8D56-1C59E02C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1654EF1-6C7E-4594-9EA1-D73D4CE0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B26E161-87CD-43D9-A118-9B72F4A8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90E24A4-EA38-4074-A168-362FE031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6922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D9D98C3-A50A-4D05-A93F-E51DA07F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907B20C-E3F3-421E-BF7F-C62E66415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43CBFD6-0F54-4C0A-8435-B550DDA5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40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DA6D4C-6F83-42EB-A392-6E104C7C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D649D0-8447-448E-A1AD-01D843BA4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775EA6C-E0C2-4561-907D-0229ABD84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2561B6C-43DA-4753-A124-6419361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BDB8B78-8EDE-4736-A66E-80CE932A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7E453C8-198B-4C39-A2D7-94F3BB026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444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2C14ED-FAE5-41DB-B917-691E36C97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EEAA7DB-5500-4955-B922-CA11369A9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306FEC1-845A-42BF-BA44-4C8908101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D721EA2-A228-41E9-AD17-EAA7F058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99CD618-723F-48DB-98AB-5397D8FF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8DFAC5F-4CD2-484A-9616-E2631B0C5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843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9000" b="-7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2E17025-D01F-49E4-B040-5319FA68D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D167B7D-CF7D-40C6-B7F2-F5C36AA8E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AD7DAEB-B2B7-4658-9D90-17A3BC85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C4E99-FB31-437B-9C26-E9EFE56ADB2A}" type="datetimeFigureOut">
              <a:rPr lang="pl-PL" smtClean="0"/>
              <a:t>21.12.2021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4F0C737-126C-45B8-A215-70682DE16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C0E9C51-5829-4B0B-AC9C-A51DED550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D9E8D-45F6-4702-B00F-CB96759C06F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659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zspborzecin.pl/wp-content/uploads/2021/12/1-768x1024.jpeg">
            <a:extLst>
              <a:ext uri="{FF2B5EF4-FFF2-40B4-BE49-F238E27FC236}">
                <a16:creationId xmlns:a16="http://schemas.microsoft.com/office/drawing/2014/main" id="{FDA5C1A8-C60B-49F9-9EE8-DA33793F0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6598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UZYKA ŚWIĄTECZNA - Boże Narodzenie muzyki instrumentalnej - relaksującej muzyki">
            <a:hlinkClick r:id="" action="ppaction://media"/>
            <a:extLst>
              <a:ext uri="{FF2B5EF4-FFF2-40B4-BE49-F238E27FC236}">
                <a16:creationId xmlns:a16="http://schemas.microsoft.com/office/drawing/2014/main" id="{745F5654-635D-4D42-8697-F9BAADF2B5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000" end="12636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spborzecin.pl/wp-content/uploads/2021/12/2-1-768x1024.jpeg">
            <a:extLst>
              <a:ext uri="{FF2B5EF4-FFF2-40B4-BE49-F238E27FC236}">
                <a16:creationId xmlns:a16="http://schemas.microsoft.com/office/drawing/2014/main" id="{87C1F4EC-2590-4850-9222-3AF385004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763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23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spborzecin.pl/wp-content/uploads/2021/12/3-2-768x1024.jpeg">
            <a:extLst>
              <a:ext uri="{FF2B5EF4-FFF2-40B4-BE49-F238E27FC236}">
                <a16:creationId xmlns:a16="http://schemas.microsoft.com/office/drawing/2014/main" id="{6B9C8BED-082B-455A-87F9-4D7BD9AE3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6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627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spborzecin.pl/wp-content/uploads/2021/12/4-1-768x1024.jpeg">
            <a:extLst>
              <a:ext uri="{FF2B5EF4-FFF2-40B4-BE49-F238E27FC236}">
                <a16:creationId xmlns:a16="http://schemas.microsoft.com/office/drawing/2014/main" id="{650593E0-E444-4E86-87A1-20252B630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6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50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spborzecin.pl/wp-content/uploads/2021/12/5-1-768x1024.jpeg">
            <a:extLst>
              <a:ext uri="{FF2B5EF4-FFF2-40B4-BE49-F238E27FC236}">
                <a16:creationId xmlns:a16="http://schemas.microsoft.com/office/drawing/2014/main" id="{272EBEC1-862D-4C17-99C6-1637EAC2A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spborzecin.pl/wp-content/uploads/2021/12/6-2-768x1024.jpeg">
            <a:extLst>
              <a:ext uri="{FF2B5EF4-FFF2-40B4-BE49-F238E27FC236}">
                <a16:creationId xmlns:a16="http://schemas.microsoft.com/office/drawing/2014/main" id="{24C69BB7-6EFE-4749-924F-5E61AD65A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88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60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spborzecin.pl/wp-content/uploads/2021/12/7-768x1024.jpeg">
            <a:extLst>
              <a:ext uri="{FF2B5EF4-FFF2-40B4-BE49-F238E27FC236}">
                <a16:creationId xmlns:a16="http://schemas.microsoft.com/office/drawing/2014/main" id="{7B270FE2-47E2-448C-AAF0-710339C7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63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spborzecin.pl/wp-content/uploads/2021/12/8-1-768x1024.jpeg">
            <a:extLst>
              <a:ext uri="{FF2B5EF4-FFF2-40B4-BE49-F238E27FC236}">
                <a16:creationId xmlns:a16="http://schemas.microsoft.com/office/drawing/2014/main" id="{C106142E-FDB1-4F8C-AB3F-555761EC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7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80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spborzecin.pl/wp-content/uploads/2021/12/WESOLYCH-SWIAT-4-1024x819.jpg">
            <a:extLst>
              <a:ext uri="{FF2B5EF4-FFF2-40B4-BE49-F238E27FC236}">
                <a16:creationId xmlns:a16="http://schemas.microsoft.com/office/drawing/2014/main" id="{7A0D8A85-A5D0-4927-90B8-ABAC290A4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0"/>
            <a:ext cx="8574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39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Panoramiczny</PresentationFormat>
  <Paragraphs>0</Paragraphs>
  <Slides>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Malgorzata Kiderska</dc:creator>
  <cp:lastModifiedBy>Malgorzata Kiderska</cp:lastModifiedBy>
  <cp:revision>3</cp:revision>
  <dcterms:created xsi:type="dcterms:W3CDTF">2021-12-21T14:31:34Z</dcterms:created>
  <dcterms:modified xsi:type="dcterms:W3CDTF">2021-12-21T14:34:56Z</dcterms:modified>
</cp:coreProperties>
</file>